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3" r:id="rId5"/>
    <p:sldId id="261" r:id="rId6"/>
    <p:sldId id="262" r:id="rId7"/>
    <p:sldId id="264" r:id="rId8"/>
    <p:sldId id="259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9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286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EC9EE-CA1C-471C-BE05-EC5EBB50747C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6F422-0AC0-416E-B6E3-C67215AB5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219200"/>
            <a:ext cx="7772400" cy="1470025"/>
          </a:xfrm>
          <a:effectLst>
            <a:outerShdw blurRad="50800" dist="50800" dir="2700000" algn="tl" rotWithShape="0">
              <a:schemeClr val="tx1">
                <a:lumMod val="95000"/>
                <a:lumOff val="5000"/>
              </a:schemeClr>
            </a:outerShdw>
          </a:effectLst>
        </p:spPr>
        <p:txBody>
          <a:bodyPr/>
          <a:lstStyle>
            <a:lvl1pPr algn="l"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743200"/>
            <a:ext cx="6400800" cy="3581400"/>
          </a:xfrm>
        </p:spPr>
        <p:txBody>
          <a:bodyPr anchor="b" anchorCtr="0"/>
          <a:lstStyle>
            <a:lvl1pPr marL="0" indent="0" algn="l">
              <a:buNone/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381000" y="1524000"/>
            <a:ext cx="8382000" cy="4724400"/>
          </a:xfrm>
          <a:prstGeom prst="roundRect">
            <a:avLst>
              <a:gd name="adj" fmla="val 2857"/>
            </a:avLst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152400" dist="50800" dir="2700000" algn="tl" rotWithShape="0">
              <a:schemeClr val="tx1">
                <a:lumMod val="95000"/>
                <a:lumOff val="5000"/>
              </a:schemeClr>
            </a:out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3352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3333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61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>
              <a:lumMod val="95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219200"/>
            <a:ext cx="8839200" cy="1470025"/>
          </a:xfrm>
        </p:spPr>
        <p:txBody>
          <a:bodyPr/>
          <a:lstStyle/>
          <a:p>
            <a:r>
              <a:rPr lang="en-US" dirty="0" smtClean="0"/>
              <a:t>Extending </a:t>
            </a:r>
            <a:br>
              <a:rPr lang="en-US" dirty="0" smtClean="0"/>
            </a:br>
            <a:r>
              <a:rPr lang="en-US" dirty="0" smtClean="0"/>
              <a:t>SQL Server Integration Services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Bret Stateham</a:t>
            </a:r>
          </a:p>
          <a:p>
            <a:r>
              <a:rPr lang="en-US" sz="2400" dirty="0" smtClean="0"/>
              <a:t>Training Manager</a:t>
            </a:r>
          </a:p>
          <a:p>
            <a:r>
              <a:rPr lang="en-US" sz="2400" dirty="0" smtClean="0"/>
              <a:t>Vortex Learning Solutions</a:t>
            </a:r>
          </a:p>
          <a:p>
            <a:r>
              <a:rPr lang="en-US" sz="2400" dirty="0" smtClean="0"/>
              <a:t>bstateham@vortexls.com</a:t>
            </a:r>
          </a:p>
          <a:p>
            <a:r>
              <a:rPr lang="en-US" sz="2400" dirty="0" smtClean="0"/>
              <a:t>blogs.netconnex.com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Extending from the Inside</a:t>
            </a:r>
          </a:p>
          <a:p>
            <a:r>
              <a:rPr lang="en-US" dirty="0" smtClean="0"/>
              <a:t>Extending </a:t>
            </a:r>
            <a:r>
              <a:rPr lang="en-US" dirty="0" smtClean="0"/>
              <a:t>from the </a:t>
            </a:r>
            <a:r>
              <a:rPr lang="en-US" dirty="0" smtClean="0"/>
              <a:t>Outside</a:t>
            </a:r>
          </a:p>
          <a:p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 &amp;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hold “Can I ….” &amp; “How would I…” questions until the end</a:t>
            </a:r>
          </a:p>
          <a:p>
            <a:r>
              <a:rPr lang="en-US" dirty="0" smtClean="0"/>
              <a:t>Send me an email with follow up questions: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bg1"/>
                </a:solidFill>
              </a:rPr>
              <a:t>bstateham@vortexls.com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 Hoc Extensions</a:t>
            </a:r>
          </a:p>
          <a:p>
            <a:pPr lvl="1"/>
            <a:r>
              <a:rPr lang="en-US" dirty="0" smtClean="0"/>
              <a:t>Script Task (Control Flows)</a:t>
            </a:r>
          </a:p>
          <a:p>
            <a:pPr lvl="1"/>
            <a:r>
              <a:rPr lang="en-US" dirty="0" smtClean="0"/>
              <a:t>Script Component (Data Flows)</a:t>
            </a:r>
          </a:p>
          <a:p>
            <a:r>
              <a:rPr lang="en-US" dirty="0" smtClean="0"/>
              <a:t>Planned Custom Extensions</a:t>
            </a:r>
          </a:p>
          <a:p>
            <a:pPr lvl="1"/>
            <a:r>
              <a:rPr lang="en-US" dirty="0" smtClean="0"/>
              <a:t>Control Flow Tasks </a:t>
            </a:r>
          </a:p>
          <a:p>
            <a:pPr lvl="1"/>
            <a:r>
              <a:rPr lang="en-US" dirty="0" smtClean="0"/>
              <a:t>Data Flow Components</a:t>
            </a:r>
          </a:p>
          <a:p>
            <a:pPr lvl="1"/>
            <a:r>
              <a:rPr lang="en-US" dirty="0" smtClean="0"/>
              <a:t>Connection Managers </a:t>
            </a:r>
          </a:p>
          <a:p>
            <a:pPr lvl="1"/>
            <a:r>
              <a:rPr lang="en-US" dirty="0" smtClean="0"/>
              <a:t>Log Providers </a:t>
            </a:r>
          </a:p>
          <a:p>
            <a:pPr lvl="1"/>
            <a:r>
              <a:rPr lang="en-US" dirty="0" err="1" smtClean="0"/>
              <a:t>ForEach</a:t>
            </a:r>
            <a:r>
              <a:rPr lang="en-US" dirty="0" smtClean="0"/>
              <a:t> </a:t>
            </a:r>
            <a:r>
              <a:rPr lang="en-US" dirty="0" smtClean="0"/>
              <a:t>Enumerators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from the Inside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Script Task	</a:t>
            </a:r>
          </a:p>
          <a:p>
            <a:r>
              <a:rPr lang="en-US" dirty="0" smtClean="0"/>
              <a:t>Script Component</a:t>
            </a:r>
          </a:p>
          <a:p>
            <a:r>
              <a:rPr lang="en-US" dirty="0" smtClean="0"/>
              <a:t>Custom Tasks</a:t>
            </a:r>
          </a:p>
          <a:p>
            <a:r>
              <a:rPr lang="en-US" dirty="0" smtClean="0"/>
              <a:t>Custom Components</a:t>
            </a:r>
          </a:p>
          <a:p>
            <a:r>
              <a:rPr lang="en-US" dirty="0" smtClean="0"/>
              <a:t>Other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Extending from the Outside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Building Packages Programmatically</a:t>
            </a:r>
          </a:p>
          <a:p>
            <a:r>
              <a:rPr lang="en-US" dirty="0" smtClean="0"/>
              <a:t>Running Packages Programmatically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219200"/>
            <a:ext cx="88392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/>
              <a:t>Demo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Extending from the Inside</a:t>
            </a:r>
          </a:p>
          <a:p>
            <a:r>
              <a:rPr lang="en-US" dirty="0" smtClean="0"/>
              <a:t>Extending from the Outside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Stay in touch: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bstateham@vortexls.com</a:t>
            </a:r>
            <a:br>
              <a:rPr lang="en-US" sz="2400" dirty="0" smtClean="0"/>
            </a:br>
            <a:r>
              <a:rPr lang="en-US" sz="2400" dirty="0" smtClean="0"/>
              <a:t>blogs.netconnex.com</a:t>
            </a:r>
          </a:p>
          <a:p>
            <a:endParaRPr lang="en-US" sz="2400" dirty="0" smtClean="0"/>
          </a:p>
          <a:p>
            <a:r>
              <a:rPr lang="en-US" sz="2400" dirty="0" smtClean="0"/>
              <a:t>Today’s Sessions:</a:t>
            </a:r>
          </a:p>
          <a:p>
            <a:pPr lvl="1"/>
            <a:r>
              <a:rPr lang="en-US" sz="2400" dirty="0" smtClean="0"/>
              <a:t>Understanding </a:t>
            </a:r>
            <a:r>
              <a:rPr lang="en-US" sz="2400" dirty="0" smtClean="0"/>
              <a:t>SQL 2008 Change Data Capture – 10:15am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Cal Code Camp Theme 02">
  <a:themeElements>
    <a:clrScheme name="So Cal Code Camp Color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565FF"/>
      </a:hlink>
      <a:folHlink>
        <a:srgbClr val="8064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SoCal Code Camp Theme 02</Template>
  <TotalTime>348</TotalTime>
  <Words>111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SoCal Code Camp Theme 02</vt:lpstr>
      <vt:lpstr>Extending  SQL Server Integration Services</vt:lpstr>
      <vt:lpstr>Agenda</vt:lpstr>
      <vt:lpstr>Comments &amp; Questions</vt:lpstr>
      <vt:lpstr>Extension Approaches</vt:lpstr>
      <vt:lpstr>Extending from the Inside</vt:lpstr>
      <vt:lpstr>Extending from the Outside</vt:lpstr>
      <vt:lpstr>Demo</vt:lpstr>
      <vt:lpstr>Summary</vt:lpstr>
      <vt:lpstr>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Extending SQL Server Integration Services</dc:title>
  <dc:subject>SQL Server Integration Services</dc:subject>
  <dc:creator>Bret Stateham</dc:creator>
  <cp:keywords>Extending SQL Server Integration Services SSIS</cp:keywords>
  <cp:lastModifiedBy>Bret Stateham</cp:lastModifiedBy>
  <cp:revision>7</cp:revision>
  <dcterms:created xsi:type="dcterms:W3CDTF">2008-10-26T08:03:29Z</dcterms:created>
  <dcterms:modified xsi:type="dcterms:W3CDTF">2008-10-26T13:52:16Z</dcterms:modified>
</cp:coreProperties>
</file>